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Beleid en regelgeving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1</a:t>
            </a:r>
          </a:p>
        </p:txBody>
      </p:sp>
    </p:spTree>
    <p:extLst>
      <p:ext uri="{BB962C8B-B14F-4D97-AF65-F5344CB8AC3E}">
        <p14:creationId xmlns:p14="http://schemas.microsoft.com/office/powerpoint/2010/main" val="165967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11.1 Verandering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Als je zelf iets wilt veranderen, moet je je cliënten en eventueel ook je medewerkers zover zien te krijgen, dat ze willen meewerken aan die verandering. Voorwaarden daarvoor zijn:</a:t>
            </a:r>
          </a:p>
          <a:p>
            <a:pPr>
              <a:buFontTx/>
              <a:buChar char="-"/>
            </a:pPr>
            <a:r>
              <a:rPr lang="nl-NL" dirty="0"/>
              <a:t>Open communicatie</a:t>
            </a:r>
          </a:p>
          <a:p>
            <a:pPr>
              <a:buFontTx/>
              <a:buChar char="-"/>
            </a:pPr>
            <a:r>
              <a:rPr lang="nl-NL" dirty="0"/>
              <a:t>Duidelijk aangeven wat het doel is</a:t>
            </a:r>
          </a:p>
          <a:p>
            <a:pPr>
              <a:buFontTx/>
              <a:buChar char="-"/>
            </a:pPr>
            <a:r>
              <a:rPr lang="nl-NL" dirty="0"/>
              <a:t>Veranderen in stappen</a:t>
            </a:r>
          </a:p>
          <a:p>
            <a:pPr>
              <a:buFontTx/>
              <a:buChar char="-"/>
            </a:pPr>
            <a:r>
              <a:rPr lang="nl-NL" dirty="0"/>
              <a:t>Niet te snel willen veranderen</a:t>
            </a:r>
          </a:p>
          <a:p>
            <a:pPr>
              <a:buFontTx/>
              <a:buChar char="-"/>
            </a:pPr>
            <a:r>
              <a:rPr lang="nl-NL" dirty="0"/>
              <a:t>Begrip hebben voor mensen die moeite hebben met de verandering</a:t>
            </a:r>
          </a:p>
        </p:txBody>
      </p:sp>
    </p:spTree>
    <p:extLst>
      <p:ext uri="{BB962C8B-B14F-4D97-AF65-F5344CB8AC3E}">
        <p14:creationId xmlns:p14="http://schemas.microsoft.com/office/powerpoint/2010/main" val="373530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1.2 factoren van invloed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Een organisatie staat in de maatschappij en heeft daarmee te maken. Een organisatie heeft te maken met verschillende invloeden:</a:t>
            </a:r>
          </a:p>
          <a:p>
            <a:pPr>
              <a:buFontTx/>
              <a:buChar char="-"/>
            </a:pPr>
            <a:r>
              <a:rPr lang="nl-NL" dirty="0"/>
              <a:t>Maatschappelijke invloeden</a:t>
            </a:r>
          </a:p>
          <a:p>
            <a:pPr>
              <a:buFontTx/>
              <a:buChar char="-"/>
            </a:pPr>
            <a:r>
              <a:rPr lang="nl-NL" dirty="0"/>
              <a:t>Demografische invloeden</a:t>
            </a:r>
          </a:p>
          <a:p>
            <a:pPr>
              <a:buFontTx/>
              <a:buChar char="-"/>
            </a:pPr>
            <a:r>
              <a:rPr lang="nl-NL" dirty="0"/>
              <a:t>Politieke invloeden</a:t>
            </a:r>
          </a:p>
          <a:p>
            <a:pPr>
              <a:buFontTx/>
              <a:buChar char="-"/>
            </a:pPr>
            <a:r>
              <a:rPr lang="nl-NL" dirty="0"/>
              <a:t>Technologische invloeden</a:t>
            </a:r>
          </a:p>
          <a:p>
            <a:pPr>
              <a:buFontTx/>
              <a:buChar char="-"/>
            </a:pPr>
            <a:r>
              <a:rPr lang="nl-NL" dirty="0"/>
              <a:t>Milieu-invloeden</a:t>
            </a:r>
          </a:p>
          <a:p>
            <a:pPr>
              <a:buFontTx/>
              <a:buChar char="-"/>
            </a:pPr>
            <a:r>
              <a:rPr lang="nl-NL" dirty="0"/>
              <a:t>Economische invloeden</a:t>
            </a:r>
          </a:p>
        </p:txBody>
      </p:sp>
    </p:spTree>
    <p:extLst>
      <p:ext uri="{BB962C8B-B14F-4D97-AF65-F5344CB8AC3E}">
        <p14:creationId xmlns:p14="http://schemas.microsoft.com/office/powerpoint/2010/main" val="3778836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102</Words>
  <Application>Microsoft Office PowerPoint</Application>
  <PresentationFormat>Breedbeeld</PresentationFormat>
  <Paragraphs>17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Organisch</vt:lpstr>
      <vt:lpstr>Beleid en regelgeving</vt:lpstr>
      <vt:lpstr>11.1 Verandering</vt:lpstr>
      <vt:lpstr>1.2 factoren van invloed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 en regelgeving</dc:title>
  <dc:creator>Janneke Kamstra</dc:creator>
  <cp:lastModifiedBy>Janneke Kamstra</cp:lastModifiedBy>
  <cp:revision>2</cp:revision>
  <dcterms:created xsi:type="dcterms:W3CDTF">2017-06-20T08:17:27Z</dcterms:created>
  <dcterms:modified xsi:type="dcterms:W3CDTF">2017-06-20T08:29:17Z</dcterms:modified>
</cp:coreProperties>
</file>